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950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167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720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825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096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684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87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636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094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46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780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651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89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148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133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463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9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0A3ADA-0AE1-4AFC-B1CC-54A8B86AD626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AF72-CD84-42B7-AEE9-22E4A07777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98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spbialobrzegi.edu.pl/?page_id=8" TargetMode="External"/><Relationship Id="rId2" Type="http://schemas.openxmlformats.org/officeDocument/2006/relationships/hyperlink" Target="https://pl.wikipedia.org/wiki/Stanis&#322;aw_Stasz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zeumstaszica.pl/uwagi-nad-zyciem-jana-zamoyskiego,137" TargetMode="External"/><Relationship Id="rId4" Type="http://schemas.openxmlformats.org/officeDocument/2006/relationships/hyperlink" Target="http://banknotypolskie.pl/banknoty/447/50000z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2720" y="2304109"/>
            <a:ext cx="8825658" cy="2227364"/>
          </a:xfrm>
        </p:spPr>
        <p:txBody>
          <a:bodyPr/>
          <a:lstStyle/>
          <a:p>
            <a:pPr algn="ctr"/>
            <a:r>
              <a:rPr lang="pl-PL" sz="6000" dirty="0" smtClean="0"/>
              <a:t>Stanisław Staszic patronem naszej szkoły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03549" y="5817205"/>
            <a:ext cx="9144000" cy="1655762"/>
          </a:xfrm>
        </p:spPr>
        <p:txBody>
          <a:bodyPr/>
          <a:lstStyle/>
          <a:p>
            <a:pPr algn="r"/>
            <a:r>
              <a:rPr lang="pl-PL" dirty="0" smtClean="0"/>
              <a:t>Autor: Oliwia Wójcik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0" y="114962"/>
            <a:ext cx="2562237" cy="31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65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0055" y="2526216"/>
            <a:ext cx="9404723" cy="1400530"/>
          </a:xfrm>
        </p:spPr>
        <p:txBody>
          <a:bodyPr/>
          <a:lstStyle/>
          <a:p>
            <a:r>
              <a:rPr lang="pl-PL" dirty="0" smtClean="0"/>
              <a:t>Dziękuje za uwagę!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0055" y="3521110"/>
            <a:ext cx="8946541" cy="419548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212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233" y="365786"/>
            <a:ext cx="9404723" cy="1400530"/>
          </a:xfrm>
        </p:spPr>
        <p:txBody>
          <a:bodyPr/>
          <a:lstStyle/>
          <a:p>
            <a:r>
              <a:rPr lang="pl-PL" dirty="0" smtClean="0"/>
              <a:t>Bibliografia: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233" y="1550641"/>
            <a:ext cx="8946541" cy="4195481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pl.wikipedia.org/wiki/Stanisław_Staszic</a:t>
            </a:r>
            <a:endParaRPr lang="pl-PL" dirty="0" smtClean="0"/>
          </a:p>
          <a:p>
            <a:r>
              <a:rPr lang="pl-PL" dirty="0">
                <a:hlinkClick r:id="rId3"/>
              </a:rPr>
              <a:t>http://zspbialobrzegi.edu.pl/?</a:t>
            </a:r>
            <a:r>
              <a:rPr lang="pl-PL" dirty="0" smtClean="0">
                <a:hlinkClick r:id="rId3"/>
              </a:rPr>
              <a:t>page_id=8</a:t>
            </a:r>
            <a:endParaRPr lang="pl-PL" dirty="0" smtClean="0"/>
          </a:p>
          <a:p>
            <a:r>
              <a:rPr lang="pl-PL" dirty="0">
                <a:hlinkClick r:id="rId4"/>
              </a:rPr>
              <a:t>http://banknotypolskie.pl/banknoty/447/50000zl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muzeumstaszica.pl/uwagi-nad-zyciem-jana-zamoyskiego,137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8707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3998" y="5457470"/>
            <a:ext cx="9404723" cy="14005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6495" y="985650"/>
            <a:ext cx="10970633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smtClean="0"/>
              <a:t>                                     Stanisław Staszic przyszedł na świat </a:t>
            </a:r>
            <a:br>
              <a:rPr lang="pl-PL" sz="2400" dirty="0" smtClean="0"/>
            </a:br>
            <a:r>
              <a:rPr lang="pl-PL" sz="2400" dirty="0" smtClean="0"/>
              <a:t>                                     6 listopada 1755 roku w Pile.</a:t>
            </a:r>
            <a:r>
              <a:rPr lang="pl-PL" sz="2400" dirty="0"/>
              <a:t>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                                     Zasadnicze </a:t>
            </a:r>
            <a:r>
              <a:rPr lang="pl-PL" sz="2400" dirty="0"/>
              <a:t>wykształcenie </a:t>
            </a:r>
            <a:r>
              <a:rPr lang="pl-PL" sz="2400" dirty="0" smtClean="0"/>
              <a:t>uzyskał </a:t>
            </a:r>
            <a:r>
              <a:rPr lang="pl-PL" sz="2400" dirty="0"/>
              <a:t>w liceum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                                    w</a:t>
            </a:r>
            <a:r>
              <a:rPr lang="pl-PL" sz="2400" dirty="0"/>
              <a:t> Wałczu, następnie podjął studia w seminarium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                                    duchownym </a:t>
            </a:r>
            <a:r>
              <a:rPr lang="pl-PL" sz="2400" dirty="0"/>
              <a:t>w Poznaniu.</a:t>
            </a:r>
            <a:r>
              <a:rPr lang="pl-PL" sz="2400" dirty="0" smtClean="0"/>
              <a:t> </a:t>
            </a:r>
            <a:r>
              <a:rPr lang="pl-PL" sz="2400" dirty="0"/>
              <a:t>Dalsze wykształcenie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                                    uzyskał </a:t>
            </a:r>
            <a:r>
              <a:rPr lang="pl-PL" sz="2400" dirty="0"/>
              <a:t>w latach 1779–1781 we Francji (Paryż: nauki fizyczne i przyrodnicze w Collège de </a:t>
            </a:r>
            <a:r>
              <a:rPr lang="pl-PL" sz="2400" dirty="0" smtClean="0"/>
              <a:t>France) i Niemczech.</a:t>
            </a:r>
          </a:p>
          <a:p>
            <a:pPr marL="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1781 roku otrzymał posadę wychowawcy synów byłego kanclerza Andrzeja Zamoyskiego</a:t>
            </a:r>
            <a:r>
              <a:rPr lang="pl-PL" sz="2400" dirty="0" smtClean="0"/>
              <a:t>. </a:t>
            </a:r>
          </a:p>
          <a:p>
            <a:pPr marL="0" indent="0">
              <a:buNone/>
            </a:pPr>
            <a:r>
              <a:rPr lang="pl-PL" sz="2400" dirty="0" smtClean="0"/>
              <a:t>Zajmował </a:t>
            </a:r>
            <a:r>
              <a:rPr lang="pl-PL" sz="2400" dirty="0"/>
              <a:t>się badaniem Karpat. Był członkiem, a później prezesem Towarzystwa Przyjaciół Nauk. </a:t>
            </a:r>
            <a:endParaRPr lang="pl-PL" sz="2400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9901" r="29066" b="7238"/>
          <a:stretch/>
        </p:blipFill>
        <p:spPr>
          <a:xfrm>
            <a:off x="567501" y="457616"/>
            <a:ext cx="3343384" cy="240158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250029" y="6024698"/>
            <a:ext cx="5074276" cy="648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069518" y="6027058"/>
            <a:ext cx="507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Gmach jaki Staszic wybudował dla towarzystwa.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60" y="4751107"/>
            <a:ext cx="2266950" cy="16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97289" y="511119"/>
            <a:ext cx="9404723" cy="1400530"/>
          </a:xfrm>
        </p:spPr>
        <p:txBody>
          <a:bodyPr/>
          <a:lstStyle/>
          <a:p>
            <a:pPr algn="ctr"/>
            <a:r>
              <a:rPr lang="pl-PL" sz="3200" dirty="0" smtClean="0"/>
              <a:t>Poglądy </a:t>
            </a:r>
            <a:r>
              <a:rPr lang="pl-PL" sz="3200" dirty="0"/>
              <a:t>swoje wyłożył w dwóch dziełach:</a:t>
            </a:r>
            <a:r>
              <a:rPr lang="pl-PL" sz="4400" dirty="0"/>
              <a:t/>
            </a:r>
            <a:br>
              <a:rPr lang="pl-PL" sz="4400" dirty="0"/>
            </a:b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948469" y="1793383"/>
            <a:ext cx="4396339" cy="374173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"Uwagi </a:t>
            </a:r>
            <a:r>
              <a:rPr lang="pl-PL" sz="2400" dirty="0"/>
              <a:t>nad życiem Jana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Zamoyskiego</a:t>
            </a:r>
            <a:r>
              <a:rPr lang="pl-PL" sz="2400" dirty="0"/>
              <a:t>"  </a:t>
            </a: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"/>
          </p:nvPr>
        </p:nvSpPr>
        <p:spPr>
          <a:xfrm>
            <a:off x="5677869" y="1911649"/>
            <a:ext cx="4396339" cy="3741738"/>
          </a:xfrm>
        </p:spPr>
        <p:txBody>
          <a:bodyPr>
            <a:normAutofit/>
          </a:bodyPr>
          <a:lstStyle/>
          <a:p>
            <a:r>
              <a:rPr lang="pl-PL" sz="2400" dirty="0"/>
              <a:t>"</a:t>
            </a:r>
            <a:r>
              <a:rPr lang="pl-PL" sz="2400" dirty="0" smtClean="0"/>
              <a:t>Przestrogi </a:t>
            </a:r>
            <a:r>
              <a:rPr lang="pl-PL" sz="2400" dirty="0"/>
              <a:t>dla Polski"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51" y="3028570"/>
            <a:ext cx="3227768" cy="32277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11" y="2681645"/>
            <a:ext cx="2268505" cy="3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25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206343" y="932456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Program </a:t>
            </a:r>
            <a:r>
              <a:rPr lang="pl-PL" sz="2400" dirty="0"/>
              <a:t>społeczno-polityczny Staszica wyrasta nie tylko z potrzeb mieszczaństwa i chłopstwa, lecz także z głębokiej troski o kraj, z lęku przed utratą niepodległości. Pisarz przywiązuje dużą wagę do wychowania młodzieży, dla której celem powinno być dobro </a:t>
            </a:r>
            <a:r>
              <a:rPr lang="pl-PL" sz="2400" dirty="0" smtClean="0"/>
              <a:t>ojczyzny.</a:t>
            </a:r>
            <a:endParaRPr lang="pl-PL" sz="2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75" y="3030196"/>
            <a:ext cx="6315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99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5201" y="1305942"/>
            <a:ext cx="687788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31.VII.1818 </a:t>
            </a:r>
            <a:r>
              <a:rPr lang="pl-PL" sz="2400" dirty="0" smtClean="0"/>
              <a:t>został odznaczony </a:t>
            </a:r>
            <a:br>
              <a:rPr lang="pl-PL" sz="2400" dirty="0" smtClean="0"/>
            </a:br>
            <a:r>
              <a:rPr lang="pl-PL" sz="2400" dirty="0" smtClean="0"/>
              <a:t>Orderem </a:t>
            </a:r>
            <a:r>
              <a:rPr lang="pl-PL" sz="2400" dirty="0"/>
              <a:t>Orła </a:t>
            </a:r>
            <a:r>
              <a:rPr lang="pl-PL" sz="2400" dirty="0" smtClean="0"/>
              <a:t>Białego.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 </a:t>
            </a:r>
            <a:br>
              <a:rPr lang="pl-PL" sz="2400" dirty="0" smtClean="0"/>
            </a:b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Królestwie Kongresowym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został również </a:t>
            </a:r>
            <a:r>
              <a:rPr lang="pl-PL" sz="2400" dirty="0"/>
              <a:t>kawalerem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Orderu </a:t>
            </a:r>
            <a:r>
              <a:rPr lang="pl-PL" sz="2400" dirty="0"/>
              <a:t>Świętego Stanisława 1. </a:t>
            </a:r>
            <a:r>
              <a:rPr lang="pl-PL" sz="2400" dirty="0" smtClean="0"/>
              <a:t>klasy.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67" y="714885"/>
            <a:ext cx="2469856" cy="24698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95" y="3346165"/>
            <a:ext cx="2528306" cy="23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67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6417" y="2085115"/>
            <a:ext cx="8946541" cy="477288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Był </a:t>
            </a:r>
            <a:r>
              <a:rPr lang="pl-PL" sz="2400" dirty="0"/>
              <a:t>nietypowym przedstawicielem duchowieństwa: nie nosił sutanny, nie odprawiał mszy, a w swoich pismach otwarcie deklarował </a:t>
            </a:r>
            <a:r>
              <a:rPr lang="pl-PL" sz="2400" dirty="0" smtClean="0"/>
              <a:t>deizm.</a:t>
            </a:r>
          </a:p>
          <a:p>
            <a:r>
              <a:rPr lang="pl-PL" sz="2400" dirty="0" smtClean="0"/>
              <a:t>Jedyną </a:t>
            </a:r>
            <a:r>
              <a:rPr lang="pl-PL" sz="2400" dirty="0"/>
              <a:t>rozrywką Staszica był </a:t>
            </a:r>
            <a:r>
              <a:rPr lang="pl-PL" sz="2400" dirty="0" smtClean="0"/>
              <a:t>teatr.</a:t>
            </a:r>
          </a:p>
          <a:p>
            <a:r>
              <a:rPr lang="pl-PL" sz="2400" dirty="0" smtClean="0"/>
              <a:t>W </a:t>
            </a:r>
            <a:r>
              <a:rPr lang="pl-PL" sz="2400" dirty="0"/>
              <a:t>testamencie cały swój majątek zapisał na cele </a:t>
            </a:r>
            <a:r>
              <a:rPr lang="pl-PL" sz="2400" dirty="0" smtClean="0"/>
              <a:t>społeczne.</a:t>
            </a:r>
          </a:p>
          <a:p>
            <a:r>
              <a:rPr lang="pl-PL" sz="2400" dirty="0" smtClean="0"/>
              <a:t>W </a:t>
            </a:r>
            <a:r>
              <a:rPr lang="pl-PL" sz="2400" dirty="0"/>
              <a:t>życiu prywatnym uważany był za dziwaka i </a:t>
            </a:r>
            <a:r>
              <a:rPr lang="pl-PL" sz="2400" dirty="0" smtClean="0"/>
              <a:t>skąpca.</a:t>
            </a:r>
          </a:p>
          <a:p>
            <a:r>
              <a:rPr lang="pl-PL" sz="2400" dirty="0"/>
              <a:t>J</a:t>
            </a:r>
            <a:r>
              <a:rPr lang="pl-PL" sz="2400" dirty="0" smtClean="0"/>
              <a:t>ego </a:t>
            </a:r>
            <a:r>
              <a:rPr lang="pl-PL" sz="2400" dirty="0"/>
              <a:t>pogrzeb stał się wielką manifestacja narodową. Uczestniczyło w nim ponad 20 tysięcy warszawiaków.</a:t>
            </a:r>
          </a:p>
        </p:txBody>
      </p:sp>
    </p:spTree>
    <p:extLst>
      <p:ext uri="{BB962C8B-B14F-4D97-AF65-F5344CB8AC3E}">
        <p14:creationId xmlns:p14="http://schemas.microsoft.com/office/powerpoint/2010/main" val="2368366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Cytaty: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5201" y="1634355"/>
            <a:ext cx="8946541" cy="5223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 smtClean="0"/>
              <a:t>,,</a:t>
            </a:r>
            <a:r>
              <a:rPr lang="pl-PL" i="1" dirty="0"/>
              <a:t> Pierwszym obowiązkiem człowieka jest pracować.</a:t>
            </a:r>
            <a:br>
              <a:rPr lang="pl-PL" i="1" dirty="0"/>
            </a:br>
            <a:r>
              <a:rPr lang="pl-PL" i="1" dirty="0"/>
              <a:t>Tylko przez pracę staje się obywatelem użytecznym</a:t>
            </a:r>
            <a:r>
              <a:rPr lang="pl-PL" i="1" dirty="0" smtClean="0"/>
              <a:t>.”</a:t>
            </a:r>
            <a:br>
              <a:rPr lang="pl-PL" i="1" dirty="0" smtClean="0"/>
            </a:br>
            <a:r>
              <a:rPr lang="pl-PL" i="1" dirty="0" smtClean="0"/>
              <a:t>						</a:t>
            </a:r>
            <a:r>
              <a:rPr lang="pl-PL" dirty="0" smtClean="0"/>
              <a:t>Uwagi nad życiem Jana Zamoyskiego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i="1" dirty="0" smtClean="0"/>
              <a:t>,,</a:t>
            </a:r>
            <a:r>
              <a:rPr lang="pl-PL" i="1" dirty="0"/>
              <a:t> Tylko w złych rządach, tylko w tych krajach, gdzie próżniacy mają obronę i trzymają pierwszeństwo bezrządne, tylko tam żydzi obfitują, gnieżdżą się i mnożą</a:t>
            </a:r>
            <a:r>
              <a:rPr lang="pl-PL" i="1" dirty="0" smtClean="0"/>
              <a:t>.”</a:t>
            </a:r>
            <a:br>
              <a:rPr lang="pl-PL" i="1" dirty="0" smtClean="0"/>
            </a:br>
            <a:r>
              <a:rPr lang="pl-PL" i="1" dirty="0" smtClean="0"/>
              <a:t>						                                                   </a:t>
            </a:r>
            <a:r>
              <a:rPr lang="pl-PL" dirty="0" smtClean="0"/>
              <a:t>Przestrogi Dla Polski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 smtClean="0"/>
              <a:t>,,Talent </a:t>
            </a:r>
            <a:r>
              <a:rPr lang="pl-PL" i="1" dirty="0"/>
              <a:t>jest jak kawałek szlachetnego, ale surowego metalu: dopiero pilna praca go obrobi i wartość mu wielką nada</a:t>
            </a:r>
            <a:r>
              <a:rPr lang="pl-PL" i="1" dirty="0" smtClean="0"/>
              <a:t>.”</a:t>
            </a:r>
            <a:endParaRPr lang="pl-PL" i="1" dirty="0"/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880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Upamiętnienia: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282" y="1730945"/>
            <a:ext cx="9805094" cy="4195481"/>
          </a:xfrm>
        </p:spPr>
        <p:txBody>
          <a:bodyPr/>
          <a:lstStyle/>
          <a:p>
            <a:r>
              <a:rPr lang="pl-PL" sz="2200" dirty="0"/>
              <a:t>Opowiadanie o </a:t>
            </a:r>
            <a:r>
              <a:rPr lang="pl-PL" sz="2200" dirty="0" smtClean="0"/>
              <a:t>Staszicu: ,,Nie </a:t>
            </a:r>
            <a:r>
              <a:rPr lang="pl-PL" sz="2200" dirty="0"/>
              <a:t>sądź</a:t>
            </a:r>
            <a:r>
              <a:rPr lang="pl-PL" sz="2200" dirty="0" smtClean="0"/>
              <a:t>!” - Karol </a:t>
            </a:r>
            <a:r>
              <a:rPr lang="pl-PL" sz="2200" dirty="0"/>
              <a:t>Dickens (1851</a:t>
            </a:r>
            <a:r>
              <a:rPr lang="pl-PL" sz="2200" dirty="0" smtClean="0"/>
              <a:t>).</a:t>
            </a:r>
          </a:p>
          <a:p>
            <a:r>
              <a:rPr lang="pl-PL" sz="2200" dirty="0"/>
              <a:t>P</a:t>
            </a:r>
            <a:r>
              <a:rPr lang="pl-PL" sz="2200" dirty="0" smtClean="0"/>
              <a:t>atronem </a:t>
            </a:r>
            <a:r>
              <a:rPr lang="pl-PL" sz="2200" dirty="0"/>
              <a:t>ok. </a:t>
            </a:r>
            <a:r>
              <a:rPr lang="pl-PL" sz="2200" dirty="0" smtClean="0"/>
              <a:t>200 szkół (w tym naszej) i kilku uczelni.</a:t>
            </a:r>
          </a:p>
          <a:p>
            <a:r>
              <a:rPr lang="pl-PL" sz="2200" dirty="0"/>
              <a:t>Pomniki Staszica znajdują się w Ciechocinku (1961),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Częstochowie </a:t>
            </a:r>
            <a:r>
              <a:rPr lang="pl-PL" sz="2200" dirty="0"/>
              <a:t>(1974), Dąbrowie Górniczej (1962),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Hrubieszowie </a:t>
            </a:r>
            <a:r>
              <a:rPr lang="pl-PL" sz="2200" dirty="0"/>
              <a:t>(1922), Jarosławcu (1926), Kielcach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(</a:t>
            </a:r>
            <a:r>
              <a:rPr lang="pl-PL" sz="2200" dirty="0"/>
              <a:t>1906), Krakowie (1901), Łodzi (1984), Oblęgorku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(</a:t>
            </a:r>
            <a:r>
              <a:rPr lang="pl-PL" sz="2200" dirty="0"/>
              <a:t>1901), Pile </a:t>
            </a:r>
            <a:r>
              <a:rPr lang="pl-PL" sz="2200" dirty="0" smtClean="0"/>
              <a:t>(1960</a:t>
            </a:r>
            <a:r>
              <a:rPr lang="pl-PL" sz="2200" dirty="0"/>
              <a:t>, 1991), Poznaniu (1967)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oraz </a:t>
            </a:r>
            <a:r>
              <a:rPr lang="pl-PL" sz="2200" dirty="0"/>
              <a:t>w Warszawie (1976). </a:t>
            </a:r>
            <a:endParaRPr lang="pl-PL" sz="22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87" y="2326127"/>
            <a:ext cx="3133907" cy="417984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207617" y="5926426"/>
            <a:ext cx="2691684" cy="719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362163" y="6029973"/>
            <a:ext cx="29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Pomnik w Łodzi.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8061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70737" y="971092"/>
            <a:ext cx="8946541" cy="4195481"/>
          </a:xfrm>
        </p:spPr>
        <p:txBody>
          <a:bodyPr>
            <a:normAutofit/>
          </a:bodyPr>
          <a:lstStyle/>
          <a:p>
            <a:r>
              <a:rPr lang="pl-PL" sz="2200" dirty="0" smtClean="0"/>
              <a:t>3 </a:t>
            </a:r>
            <a:r>
              <a:rPr lang="pl-PL" sz="2200" dirty="0"/>
              <a:t>czerwca 2015 r. odsłonięto przed gmachem Rektoratu Politechniki Świętokrzyskiej w Kielcach jego </a:t>
            </a:r>
            <a:r>
              <a:rPr lang="pl-PL" sz="2200" dirty="0" smtClean="0"/>
              <a:t>posąg.</a:t>
            </a:r>
          </a:p>
          <a:p>
            <a:endParaRPr lang="pl-PL" sz="2200" dirty="0"/>
          </a:p>
          <a:p>
            <a:r>
              <a:rPr lang="pl-PL" sz="2200" dirty="0" smtClean="0"/>
              <a:t>Wizerunek </a:t>
            </a:r>
            <a:r>
              <a:rPr lang="pl-PL" sz="2200" dirty="0"/>
              <a:t>Staszica widniał na </a:t>
            </a:r>
            <a:br>
              <a:rPr lang="pl-PL" sz="2200" dirty="0"/>
            </a:br>
            <a:r>
              <a:rPr lang="pl-PL" sz="2200" dirty="0"/>
              <a:t> banknocie o nominale 50 000 zł</a:t>
            </a:r>
          </a:p>
          <a:p>
            <a:pPr marL="0" indent="0">
              <a:buNone/>
            </a:pP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22" y="3386137"/>
            <a:ext cx="4078348" cy="31176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65" y="1481070"/>
            <a:ext cx="3348507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9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200</Words>
  <Application>Microsoft Office PowerPoint</Application>
  <PresentationFormat>Panoramiczny</PresentationFormat>
  <Paragraphs>42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Jon</vt:lpstr>
      <vt:lpstr>Stanisław Staszic patronem naszej szkoły</vt:lpstr>
      <vt:lpstr>Prezentacja programu PowerPoint</vt:lpstr>
      <vt:lpstr>Poglądy swoje wyłożył w dwóch dziełach: </vt:lpstr>
      <vt:lpstr>Prezentacja programu PowerPoint</vt:lpstr>
      <vt:lpstr>Prezentacja programu PowerPoint</vt:lpstr>
      <vt:lpstr>Ciekawostki:</vt:lpstr>
      <vt:lpstr>Cytaty:</vt:lpstr>
      <vt:lpstr>Upamiętnienia:</vt:lpstr>
      <vt:lpstr>Prezentacja programu PowerPoint</vt:lpstr>
      <vt:lpstr>Dziękuje za uwagę!  </vt:lpstr>
      <vt:lpstr>Bibliografia: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Stanisław Staszic patronem naszej szkoły</dc:title>
  <dc:creator>oliwiawojcikti@outlook.com</dc:creator>
  <cp:lastModifiedBy>oliwiawojcikti@outlook.com</cp:lastModifiedBy>
  <cp:revision>10</cp:revision>
  <dcterms:created xsi:type="dcterms:W3CDTF">2018-10-30T11:45:52Z</dcterms:created>
  <dcterms:modified xsi:type="dcterms:W3CDTF">2018-10-30T13:24:23Z</dcterms:modified>
</cp:coreProperties>
</file>