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1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C19EB-F94E-4AE0-93AE-46663607F107}" v="1977" dt="2020-04-19T18:58:12.831"/>
    <p1510:client id="{C24F226E-0E7D-4415-9B0E-82327D1D15D6}" v="856" dt="2020-04-19T19:12:14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tanis&#322;aw_Staszic" TargetMode="External"/><Relationship Id="rId2" Type="http://schemas.openxmlformats.org/officeDocument/2006/relationships/hyperlink" Target="http://www.ipsb.nina.gov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sstaszica.pila.pl/index.php/zyciory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„</a:t>
            </a:r>
            <a:r>
              <a:rPr lang="en-US" dirty="0" err="1"/>
              <a:t>staszic</a:t>
            </a:r>
            <a:r>
              <a:rPr lang="pl-PL" dirty="0"/>
              <a:t> znany </a:t>
            </a:r>
            <a:br>
              <a:rPr lang="pl-PL" dirty="0"/>
            </a:br>
            <a:r>
              <a:rPr lang="pl-PL" dirty="0"/>
              <a:t>i nieznany”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pPr algn="ctr"/>
            <a:r>
              <a:rPr lang="en-US" dirty="0"/>
              <a:t> </a:t>
            </a:r>
            <a:r>
              <a:rPr lang="en-US" dirty="0" err="1"/>
              <a:t>Patronem</a:t>
            </a:r>
            <a:r>
              <a:rPr lang="en-US" dirty="0"/>
              <a:t> NASZEJ </a:t>
            </a:r>
            <a:r>
              <a:rPr lang="en-US" dirty="0" err="1"/>
              <a:t>szkoły</a:t>
            </a:r>
            <a:br>
              <a:rPr lang="en-US" dirty="0"/>
            </a:br>
            <a:r>
              <a:rPr lang="en-US" dirty="0"/>
              <a:t>ZESPÓŁ SZKÓŁ PONADPODSTAWOWYCH W BIAŁOBRZEGACH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415BB-BB76-445B-A7FA-D13E2997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27" y="1131091"/>
            <a:ext cx="9603275" cy="1049235"/>
          </a:xfrm>
        </p:spPr>
        <p:txBody>
          <a:bodyPr/>
          <a:lstStyle/>
          <a:p>
            <a:pPr algn="ctr"/>
            <a:r>
              <a:rPr lang="pl-PL" dirty="0"/>
              <a:t>WYKORZYSTYWANE MATERIAŁY ŹRÓDŁOWE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F3AC2D-6DBA-469C-8361-A5FCE3C80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a typeface="+mn-lt"/>
                <a:cs typeface="+mn-lt"/>
                <a:hlinkClick r:id="rId2"/>
              </a:rPr>
              <a:t>www.ipsb.nina.gov.pl</a:t>
            </a:r>
            <a:endParaRPr lang="pl-PL" dirty="0"/>
          </a:p>
          <a:p>
            <a:r>
              <a:rPr lang="pl-PL" dirty="0">
                <a:ea typeface="+mn-lt"/>
                <a:cs typeface="+mn-lt"/>
                <a:hlinkClick r:id="rId3"/>
              </a:rPr>
              <a:t>https://pl.wikipedia.org/wiki/Stanisław_Staszic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4"/>
              </a:rPr>
              <a:t>http://www.zsstaszica.pila.pl/index.php/zyciorys</a:t>
            </a:r>
            <a:br>
              <a:rPr lang="pl-PL" dirty="0">
                <a:ea typeface="+mn-lt"/>
                <a:cs typeface="+mn-lt"/>
              </a:rPr>
            </a:b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		                                                    </a:t>
            </a:r>
            <a:r>
              <a:rPr lang="pl-PL" sz="1800" dirty="0"/>
              <a:t>WYKONANIE PREZENTACJI</a:t>
            </a:r>
          </a:p>
          <a:p>
            <a:pPr algn="r">
              <a:buNone/>
            </a:pPr>
            <a:r>
              <a:rPr lang="pl-PL" sz="3600" dirty="0"/>
              <a:t>Karolina </a:t>
            </a:r>
            <a:r>
              <a:rPr lang="pl-PL" sz="3600" dirty="0" err="1"/>
              <a:t>Nerlo</a:t>
            </a:r>
            <a:r>
              <a:rPr lang="pl-PL" sz="3600" dirty="0"/>
              <a:t> - kl. 2TEH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553203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17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19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5AF3149A-DC60-43E2-9916-D6FB9BBB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 err="1"/>
              <a:t>Stanisław</a:t>
            </a:r>
            <a:r>
              <a:rPr lang="en-US" dirty="0"/>
              <a:t> </a:t>
            </a:r>
            <a:r>
              <a:rPr lang="en-US" dirty="0" err="1"/>
              <a:t>staszic</a:t>
            </a:r>
            <a:r>
              <a:rPr lang="pl-PL" dirty="0"/>
              <a:t> </a:t>
            </a:r>
            <a:r>
              <a:rPr lang="en-US" dirty="0"/>
              <a:t>- </a:t>
            </a:r>
            <a:br>
              <a:rPr lang="en-US" dirty="0"/>
            </a:br>
            <a:r>
              <a:rPr lang="en-US" dirty="0" err="1"/>
              <a:t>wielki</a:t>
            </a:r>
            <a:r>
              <a:rPr lang="en-US" dirty="0"/>
              <a:t> </a:t>
            </a:r>
            <a:r>
              <a:rPr lang="en-US" dirty="0" err="1"/>
              <a:t>człowiek</a:t>
            </a:r>
            <a:endParaRPr lang="pl-PL" dirty="0" err="1"/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509A6E-79CE-4C2E-B805-90EF5F419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9052" y="2015732"/>
            <a:ext cx="5722883" cy="39106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dirty="0" err="1"/>
              <a:t>Staszic</a:t>
            </a:r>
            <a:r>
              <a:rPr lang="en-US" dirty="0"/>
              <a:t> </a:t>
            </a:r>
            <a:r>
              <a:rPr lang="en-US" dirty="0" err="1"/>
              <a:t>Stanisław</a:t>
            </a:r>
            <a:r>
              <a:rPr lang="en-US" dirty="0"/>
              <a:t> </a:t>
            </a:r>
            <a:r>
              <a:rPr lang="en-US" dirty="0" err="1"/>
              <a:t>Wawrzyniec</a:t>
            </a:r>
            <a:r>
              <a:rPr lang="en-US" dirty="0"/>
              <a:t> (1755–1826) </a:t>
            </a:r>
            <a:r>
              <a:rPr lang="en-US" dirty="0" err="1"/>
              <a:t>urodził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w Pile w 1755 roku jako najmłodszy syn burmistrza. Posiadał wszechstronną </a:t>
            </a:r>
            <a:r>
              <a:rPr lang="en-US" dirty="0" err="1"/>
              <a:t>wiedzę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  </a:t>
            </a:r>
            <a:r>
              <a:rPr lang="en-US" dirty="0" err="1"/>
              <a:t>szlachetne</a:t>
            </a:r>
            <a:r>
              <a:rPr lang="en-US" dirty="0"/>
              <a:t> </a:t>
            </a:r>
            <a:r>
              <a:rPr lang="en-US" dirty="0" err="1"/>
              <a:t>serce</a:t>
            </a:r>
            <a:r>
              <a:rPr lang="en-US" dirty="0"/>
              <a:t>. </a:t>
            </a:r>
            <a:r>
              <a:rPr lang="en-US" dirty="0" err="1"/>
              <a:t>Był</a:t>
            </a:r>
            <a:r>
              <a:rPr lang="en-US" dirty="0"/>
              <a:t> </a:t>
            </a:r>
            <a:r>
              <a:rPr lang="en-US" dirty="0" err="1"/>
              <a:t>ksiądzem</a:t>
            </a:r>
            <a:r>
              <a:rPr lang="en-US" dirty="0"/>
              <a:t>, </a:t>
            </a:r>
            <a:r>
              <a:rPr lang="en-US" dirty="0" err="1"/>
              <a:t>pisarzem</a:t>
            </a:r>
            <a:r>
              <a:rPr lang="en-US" dirty="0"/>
              <a:t> politycznym, działaczem administracyjnym 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 oświatowm, a </a:t>
            </a:r>
            <a:r>
              <a:rPr lang="en-US" dirty="0" err="1"/>
              <a:t>także</a:t>
            </a:r>
            <a:r>
              <a:rPr lang="en-US" dirty="0"/>
              <a:t> </a:t>
            </a:r>
            <a:r>
              <a:rPr lang="en-US" dirty="0" err="1"/>
              <a:t>uczonym</a:t>
            </a:r>
            <a:r>
              <a:rPr lang="en-US" dirty="0"/>
              <a:t>, </a:t>
            </a:r>
            <a:r>
              <a:rPr lang="en-US" dirty="0" err="1"/>
              <a:t>prezesemTowarzystwa</a:t>
            </a:r>
            <a:r>
              <a:rPr lang="en-US" dirty="0"/>
              <a:t> </a:t>
            </a:r>
            <a:r>
              <a:rPr lang="en-US" dirty="0" err="1"/>
              <a:t>Przyjaciół</a:t>
            </a:r>
            <a:r>
              <a:rPr lang="en-US" dirty="0"/>
              <a:t> Nauk w Warszawie </a:t>
            </a:r>
            <a:br>
              <a:rPr lang="en-US" dirty="0"/>
            </a:br>
            <a:r>
              <a:rPr lang="en-US" dirty="0"/>
              <a:t>i ministrem stanu Królestwa Polskiego.</a:t>
            </a:r>
            <a:br>
              <a:rPr lang="en-US" dirty="0"/>
            </a:br>
            <a:r>
              <a:rPr lang="en-US" dirty="0"/>
              <a:t>Położył duże zasługi na polu rozwoju szkolnictwa i górnictwa w Polsce.</a:t>
            </a:r>
            <a:endParaRPr lang="pl-PL" dirty="0"/>
          </a:p>
        </p:txBody>
      </p:sp>
      <p:grpSp>
        <p:nvGrpSpPr>
          <p:cNvPr id="37" name="Group 23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az 5" descr="Obraz zawierający mężczyzna, patrzenie, zdjęcie, kapelusz&#10;&#10;Opis wygenerowany przy bardzo wysokim poziomie pewności">
            <a:extLst>
              <a:ext uri="{FF2B5EF4-FFF2-40B4-BE49-F238E27FC236}">
                <a16:creationId xmlns:a16="http://schemas.microsoft.com/office/drawing/2014/main" id="{1A717F32-65DD-49CA-8A2F-4BA18EE62B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1162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40" name="Picture 27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29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69512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B81CE12D-453D-42C7-83F2-80999E99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EdUKACJA STANISŁAWA STASZICA</a:t>
            </a:r>
            <a:endParaRPr lang="pl-PL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az 5" descr="Obraz zawierający osoba, siedzi, mężczyzna, kobieta&#10;&#10;Opis wygenerowany przy bardzo wysokim poziomie pewności">
            <a:extLst>
              <a:ext uri="{FF2B5EF4-FFF2-40B4-BE49-F238E27FC236}">
                <a16:creationId xmlns:a16="http://schemas.microsoft.com/office/drawing/2014/main" id="{95D324D9-97C2-4B6F-8979-76A59DB060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952" r="3954" b="-1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1A076E-E779-4A79-866E-00A35A506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3317" y="1843204"/>
            <a:ext cx="5588929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br>
              <a:rPr lang="en-US" dirty="0"/>
            </a:br>
            <a:r>
              <a:rPr lang="en-US" dirty="0" err="1"/>
              <a:t>Swą</a:t>
            </a:r>
            <a:r>
              <a:rPr lang="en-US" dirty="0"/>
              <a:t> </a:t>
            </a:r>
            <a:r>
              <a:rPr lang="en-US" dirty="0" err="1"/>
              <a:t>naukę</a:t>
            </a:r>
            <a:r>
              <a:rPr lang="en-US" dirty="0"/>
              <a:t> </a:t>
            </a:r>
            <a:r>
              <a:rPr lang="en-US" dirty="0" err="1"/>
              <a:t>rozpoczął</a:t>
            </a:r>
            <a:r>
              <a:rPr lang="en-US" dirty="0"/>
              <a:t> w </a:t>
            </a:r>
            <a:r>
              <a:rPr lang="en-US" dirty="0" err="1"/>
              <a:t>szkole</a:t>
            </a:r>
            <a:r>
              <a:rPr lang="en-US" dirty="0"/>
              <a:t> </a:t>
            </a:r>
            <a:r>
              <a:rPr lang="en-US" dirty="0" err="1"/>
              <a:t>parafialnej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 Pile, a </a:t>
            </a:r>
            <a:r>
              <a:rPr lang="en-US" dirty="0" err="1"/>
              <a:t>następnie</a:t>
            </a:r>
            <a:r>
              <a:rPr lang="en-US" dirty="0"/>
              <a:t> </a:t>
            </a:r>
            <a:r>
              <a:rPr lang="en-US" dirty="0" err="1"/>
              <a:t>kontynuował</a:t>
            </a:r>
            <a:r>
              <a:rPr lang="en-US" dirty="0"/>
              <a:t> </a:t>
            </a:r>
            <a:r>
              <a:rPr lang="en-US" dirty="0" err="1"/>
              <a:t>edukację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 </a:t>
            </a:r>
            <a:r>
              <a:rPr lang="en-US" dirty="0" err="1"/>
              <a:t>szkole</a:t>
            </a:r>
            <a:r>
              <a:rPr lang="en-US" dirty="0"/>
              <a:t> </a:t>
            </a:r>
            <a:r>
              <a:rPr lang="en-US" dirty="0" err="1"/>
              <a:t>średniej</a:t>
            </a:r>
            <a:r>
              <a:rPr lang="en-US" dirty="0"/>
              <a:t> w </a:t>
            </a:r>
            <a:r>
              <a:rPr lang="en-US" dirty="0" err="1"/>
              <a:t>Poznaniu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Później</a:t>
            </a:r>
            <a:r>
              <a:rPr lang="en-US" dirty="0"/>
              <a:t> </a:t>
            </a:r>
            <a:r>
              <a:rPr lang="en-US" dirty="0" err="1"/>
              <a:t>uczył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 w </a:t>
            </a:r>
            <a:r>
              <a:rPr lang="en-US" dirty="0" err="1"/>
              <a:t>seminarium</a:t>
            </a:r>
            <a:r>
              <a:rPr lang="en-US" dirty="0"/>
              <a:t> </a:t>
            </a:r>
            <a:r>
              <a:rPr lang="en-US" dirty="0" err="1"/>
              <a:t>duchowym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 </a:t>
            </a:r>
            <a:r>
              <a:rPr lang="en-US" dirty="0" err="1"/>
              <a:t>Poznaniu</a:t>
            </a:r>
            <a:r>
              <a:rPr lang="en-US" dirty="0"/>
              <a:t>, </a:t>
            </a:r>
            <a:r>
              <a:rPr lang="en-US" dirty="0" err="1"/>
              <a:t>które</a:t>
            </a:r>
            <a:r>
              <a:rPr lang="en-US" dirty="0"/>
              <a:t> </a:t>
            </a:r>
            <a:r>
              <a:rPr lang="en-US" dirty="0" err="1"/>
              <a:t>ukończył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przyjmując</a:t>
            </a:r>
            <a:r>
              <a:rPr lang="en-US" dirty="0"/>
              <a:t> </a:t>
            </a:r>
            <a:r>
              <a:rPr lang="en-US" dirty="0" err="1"/>
              <a:t>święcenia</a:t>
            </a:r>
            <a:r>
              <a:rPr lang="en-US" dirty="0"/>
              <a:t> </a:t>
            </a:r>
            <a:r>
              <a:rPr lang="en-US" dirty="0" err="1"/>
              <a:t>kapłańskie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przełomie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1778 </a:t>
            </a:r>
            <a:r>
              <a:rPr lang="en-US" dirty="0" err="1"/>
              <a:t>i</a:t>
            </a:r>
            <a:r>
              <a:rPr lang="en-US" dirty="0"/>
              <a:t> 1779 </a:t>
            </a:r>
            <a:r>
              <a:rPr lang="en-US" dirty="0" err="1"/>
              <a:t>roku</a:t>
            </a:r>
            <a:r>
              <a:rPr lang="en-US" dirty="0"/>
              <a:t>. </a:t>
            </a:r>
            <a:r>
              <a:rPr lang="pl-PL" dirty="0"/>
              <a:t> </a:t>
            </a:r>
            <a:r>
              <a:rPr lang="en-US" dirty="0"/>
              <a:t>W </a:t>
            </a:r>
            <a:r>
              <a:rPr lang="en-US" dirty="0" err="1"/>
              <a:t>roku</a:t>
            </a:r>
            <a:r>
              <a:rPr lang="en-US" dirty="0"/>
              <a:t> 1779 </a:t>
            </a:r>
            <a:r>
              <a:rPr lang="en-US" dirty="0" err="1"/>
              <a:t>został</a:t>
            </a:r>
            <a:r>
              <a:rPr lang="en-US" dirty="0"/>
              <a:t> </a:t>
            </a:r>
            <a:r>
              <a:rPr lang="en-US" dirty="0" err="1"/>
              <a:t>duchownym</a:t>
            </a:r>
            <a:r>
              <a:rPr lang="en-US" dirty="0"/>
              <a:t>. </a:t>
            </a:r>
            <a:endParaRPr lang="pl-PL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93600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7C94C77B-02EF-46AF-BD9A-9BECED82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1192709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EDUKACJA</a:t>
            </a:r>
            <a:endParaRPr lang="pl-P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C6FCB3-112F-4F5D-8D9C-154EAE2BB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0" y="2245770"/>
            <a:ext cx="55503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/>
              <a:t>Dalsze wykształcenie uzyskał w latach 1779–1781 wyruszając do Francji (Paryż: nauki fizyczne </a:t>
            </a:r>
            <a:br>
              <a:rPr lang="en-US" dirty="0"/>
            </a:br>
            <a:r>
              <a:rPr lang="en-US"/>
              <a:t>i przyrodnicze w Collège de France) </a:t>
            </a:r>
            <a:br>
              <a:rPr lang="en-US" dirty="0"/>
            </a:br>
            <a:r>
              <a:rPr lang="en-US"/>
              <a:t>i Niemczech (od połowy roku 1779: </a:t>
            </a:r>
            <a:br>
              <a:rPr lang="en-US" dirty="0"/>
            </a:br>
            <a:r>
              <a:rPr lang="en-US"/>
              <a:t>Lipsk i Getynga). W tym okresie </a:t>
            </a:r>
            <a:br>
              <a:rPr lang="en-US" dirty="0"/>
            </a:br>
            <a:r>
              <a:rPr lang="en-US"/>
              <a:t>poznał i odwiedzał Alpy i Apeniny.</a:t>
            </a:r>
            <a:endParaRPr lang="pl-PL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az 5" descr="Obraz zawierający mężczyzna, koszula&#10;&#10;Opis wygenerowany przy bardzo wysokim poziomie pewności">
            <a:extLst>
              <a:ext uri="{FF2B5EF4-FFF2-40B4-BE49-F238E27FC236}">
                <a16:creationId xmlns:a16="http://schemas.microsoft.com/office/drawing/2014/main" id="{66B7BCBF-55E9-4682-B873-5FF180E13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277" r="1" b="1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06618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12451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7437DAD2-940F-4FAE-A4BB-E64976AD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081" y="1192709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SPRAWY PUBLICZNE</a:t>
            </a:r>
          </a:p>
        </p:txBody>
      </p:sp>
      <p:pic>
        <p:nvPicPr>
          <p:cNvPr id="5" name="Obraz 5" descr="Obraz zawierający zewnętrzne, osoba, stojące, trawa&#10;&#10;Opis wygenerowany przy bardzo wysokim poziomie pewności">
            <a:extLst>
              <a:ext uri="{FF2B5EF4-FFF2-40B4-BE49-F238E27FC236}">
                <a16:creationId xmlns:a16="http://schemas.microsoft.com/office/drawing/2014/main" id="{47DF2E15-2F42-4023-B69E-8D026399F4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467" r="-4" b="-4"/>
          <a:stretch/>
        </p:blipFill>
        <p:spPr>
          <a:xfrm>
            <a:off x="1285438" y="1116345"/>
            <a:ext cx="2799103" cy="386617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B5F216-85CB-4F5B-B21D-972C8C42B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8043" y="2015732"/>
            <a:ext cx="55503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/>
              <a:t>Stanisław Staszic powrócił do Polski </a:t>
            </a:r>
            <a:br>
              <a:rPr lang="en-US" dirty="0"/>
            </a:br>
            <a:r>
              <a:rPr lang="en-US"/>
              <a:t>w 1781 roku. Otrzymał posadę nauczyciela dzieci Andrzeja Zamoyskiego. </a:t>
            </a:r>
            <a:br>
              <a:rPr lang="en-US" dirty="0"/>
            </a:br>
            <a:r>
              <a:rPr lang="en-US"/>
              <a:t>W Akademii Zamojskiej otrzymał doktorat obojga praw, a niedługo potem objął tam katedrę języka francuskiego. Jego pierwsza książka jako pisarza politycznego pod tytułem „Uwagi nad życiem Jana Zamoyskiego” ukazała się w 1787 roku. </a:t>
            </a:r>
            <a:endParaRPr lang="pl-PL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13878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FF603B02-B925-4E70-A6BD-1252D92D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KSIĄŻKI </a:t>
            </a:r>
            <a:br>
              <a:rPr lang="en-US" dirty="0"/>
            </a:br>
            <a:r>
              <a:rPr lang="en-US"/>
              <a:t>STANISŁAWA STASZICA</a:t>
            </a:r>
            <a:endParaRPr lang="pl-P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83AEC5-5E03-425F-8FF5-03F6FB059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0" y="2015732"/>
            <a:ext cx="5550355" cy="41119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W </a:t>
            </a:r>
            <a:r>
              <a:rPr lang="en-US" dirty="0" err="1"/>
              <a:t>swojej</a:t>
            </a:r>
            <a:r>
              <a:rPr lang="en-US" dirty="0"/>
              <a:t> </a:t>
            </a:r>
            <a:r>
              <a:rPr lang="en-US" dirty="0" err="1"/>
              <a:t>pierwszej</a:t>
            </a:r>
            <a:r>
              <a:rPr lang="en-US" dirty="0"/>
              <a:t> </a:t>
            </a:r>
            <a:r>
              <a:rPr lang="en-US" dirty="0" err="1"/>
              <a:t>książce</a:t>
            </a:r>
            <a:r>
              <a:rPr lang="en-US" dirty="0"/>
              <a:t> </a:t>
            </a:r>
            <a:r>
              <a:rPr lang="en-US" dirty="0" err="1"/>
              <a:t>krytykował</a:t>
            </a:r>
            <a:r>
              <a:rPr lang="en-US" dirty="0"/>
              <a:t>  </a:t>
            </a:r>
            <a:r>
              <a:rPr lang="en-US" dirty="0" err="1"/>
              <a:t>zasady</a:t>
            </a:r>
            <a:r>
              <a:rPr lang="en-US" dirty="0"/>
              <a:t> </a:t>
            </a:r>
            <a:r>
              <a:rPr lang="en-US" dirty="0" err="1"/>
              <a:t>funkcjonowania</a:t>
            </a:r>
            <a:r>
              <a:rPr lang="en-US" dirty="0"/>
              <a:t> </a:t>
            </a:r>
            <a:r>
              <a:rPr lang="en-US" dirty="0" err="1"/>
              <a:t>Rzeczypospolitej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działalność</a:t>
            </a:r>
            <a:r>
              <a:rPr lang="en-US" dirty="0"/>
              <a:t>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magnaterii</a:t>
            </a:r>
            <a:r>
              <a:rPr lang="en-US" dirty="0"/>
              <a:t>.  </a:t>
            </a:r>
            <a:r>
              <a:rPr lang="en-US" dirty="0" err="1"/>
              <a:t>Zwracał</a:t>
            </a:r>
            <a:r>
              <a:rPr lang="en-US" dirty="0"/>
              <a:t> </a:t>
            </a:r>
            <a:r>
              <a:rPr lang="en-US" dirty="0" err="1"/>
              <a:t>uwagę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szkodliwość</a:t>
            </a:r>
            <a:r>
              <a:rPr lang="en-US" dirty="0"/>
              <a:t> </a:t>
            </a:r>
            <a:r>
              <a:rPr lang="en-US" dirty="0" err="1"/>
              <a:t>liberum</a:t>
            </a:r>
            <a:r>
              <a:rPr lang="en-US" dirty="0"/>
              <a:t> veto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pragnął</a:t>
            </a:r>
            <a:r>
              <a:rPr lang="en-US" dirty="0"/>
              <a:t> </a:t>
            </a:r>
            <a:r>
              <a:rPr lang="en-US" dirty="0" err="1"/>
              <a:t>poszerzenia</a:t>
            </a:r>
            <a:r>
              <a:rPr lang="en-US" dirty="0"/>
              <a:t> </a:t>
            </a:r>
            <a:r>
              <a:rPr lang="en-US" dirty="0" err="1"/>
              <a:t>uprawnień</a:t>
            </a:r>
            <a:r>
              <a:rPr lang="en-US" dirty="0"/>
              <a:t> </a:t>
            </a:r>
            <a:r>
              <a:rPr lang="en-US" dirty="0" err="1"/>
              <a:t>politycznych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chłopów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poprawienia</a:t>
            </a:r>
            <a:r>
              <a:rPr lang="en-US" dirty="0"/>
              <a:t> </a:t>
            </a:r>
            <a:r>
              <a:rPr lang="pl-PL" dirty="0"/>
              <a:t>                         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sytuacji</a:t>
            </a:r>
            <a:r>
              <a:rPr lang="en-US" dirty="0"/>
              <a:t> </a:t>
            </a:r>
            <a:r>
              <a:rPr lang="en-US" dirty="0" err="1"/>
              <a:t>życiowej</a:t>
            </a:r>
            <a:r>
              <a:rPr lang="en-US" dirty="0"/>
              <a:t>. </a:t>
            </a:r>
            <a:br>
              <a:rPr lang="en-US" dirty="0"/>
            </a:br>
            <a:r>
              <a:rPr lang="en-US" dirty="0"/>
              <a:t>W 1790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dirty="0" err="1"/>
              <a:t>ukazało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kolejne</a:t>
            </a:r>
            <a:r>
              <a:rPr lang="en-US" dirty="0"/>
              <a:t> </a:t>
            </a:r>
            <a:r>
              <a:rPr lang="en-US" dirty="0" err="1"/>
              <a:t>dzieło</a:t>
            </a:r>
            <a:r>
              <a:rPr lang="en-US" dirty="0"/>
              <a:t> </a:t>
            </a:r>
            <a:r>
              <a:rPr lang="en-US" dirty="0" err="1"/>
              <a:t>Staszica</a:t>
            </a:r>
            <a:r>
              <a:rPr lang="en-US" dirty="0"/>
              <a:t>: „</a:t>
            </a:r>
            <a:r>
              <a:rPr lang="en-US" dirty="0" err="1"/>
              <a:t>Przestrogi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Polski</a:t>
            </a:r>
            <a:r>
              <a:rPr lang="en-US" dirty="0"/>
              <a:t>”, a 17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później</a:t>
            </a:r>
            <a:r>
              <a:rPr lang="en-US" dirty="0"/>
              <a:t> </a:t>
            </a:r>
            <a:r>
              <a:rPr lang="en-US" dirty="0" err="1"/>
              <a:t>opublikował</a:t>
            </a:r>
            <a:r>
              <a:rPr lang="en-US" dirty="0"/>
              <a:t> </a:t>
            </a:r>
            <a:r>
              <a:rPr lang="en-US" dirty="0" err="1"/>
              <a:t>broszurę</a:t>
            </a:r>
            <a:r>
              <a:rPr lang="en-US" dirty="0"/>
              <a:t> „O </a:t>
            </a:r>
            <a:r>
              <a:rPr lang="en-US" dirty="0" err="1"/>
              <a:t>statystyce</a:t>
            </a:r>
            <a:r>
              <a:rPr lang="en-US" dirty="0"/>
              <a:t> </a:t>
            </a:r>
            <a:r>
              <a:rPr lang="en-US" dirty="0" err="1"/>
              <a:t>Polski</a:t>
            </a:r>
            <a:r>
              <a:rPr lang="en-US" dirty="0"/>
              <a:t>”, w </a:t>
            </a:r>
            <a:r>
              <a:rPr lang="en-US" dirty="0" err="1"/>
              <a:t>której</a:t>
            </a:r>
            <a:r>
              <a:rPr lang="en-US" dirty="0"/>
              <a:t> </a:t>
            </a:r>
            <a:r>
              <a:rPr lang="en-US" dirty="0" err="1"/>
              <a:t>pokazał</a:t>
            </a:r>
            <a:r>
              <a:rPr lang="en-US" dirty="0"/>
              <a:t> </a:t>
            </a:r>
            <a:r>
              <a:rPr lang="en-US" dirty="0" err="1"/>
              <a:t>podstawy</a:t>
            </a:r>
            <a:r>
              <a:rPr lang="en-US" dirty="0"/>
              <a:t> </a:t>
            </a:r>
            <a:r>
              <a:rPr lang="en-US" dirty="0" err="1"/>
              <a:t>odzyskania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utrzymania</a:t>
            </a:r>
            <a:r>
              <a:rPr lang="en-US" dirty="0"/>
              <a:t> </a:t>
            </a:r>
            <a:r>
              <a:rPr lang="en-US" dirty="0" err="1"/>
              <a:t>niepodległości</a:t>
            </a:r>
            <a:r>
              <a:rPr lang="en-US" dirty="0"/>
              <a:t>.</a:t>
            </a:r>
            <a:endParaRPr lang="pl-PL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az 5" descr="Obraz zawierający tekst, książka, znak, żywność&#10;&#10;Opis wygenerowany przy bardzo wysokim poziomie pewności">
            <a:extLst>
              <a:ext uri="{FF2B5EF4-FFF2-40B4-BE49-F238E27FC236}">
                <a16:creationId xmlns:a16="http://schemas.microsoft.com/office/drawing/2014/main" id="{76EAD183-B72E-481F-BB61-963B7206BB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8149" r="1" b="1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248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12451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6AF99D33-692C-4B7B-B7E5-284BCDEB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081" y="1250218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OJCIEC POLSKIEJ GEOLOGII</a:t>
            </a:r>
          </a:p>
        </p:txBody>
      </p:sp>
      <p:pic>
        <p:nvPicPr>
          <p:cNvPr id="5" name="Obraz 5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id="{B87CB617-CB3A-4B27-A04B-C9E1BD3306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12910" y="1177042"/>
            <a:ext cx="3115404" cy="374477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5C8B7E-3761-44D0-99A6-7AB89883E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2986" y="2015732"/>
            <a:ext cx="5895412" cy="34506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US" dirty="0" err="1">
                <a:ea typeface="+mn-lt"/>
                <a:cs typeface="+mn-lt"/>
              </a:rPr>
              <a:t>Stanisław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Staszic</a:t>
            </a:r>
            <a:r>
              <a:rPr lang="en-US" dirty="0">
                <a:ea typeface="+mn-lt"/>
                <a:cs typeface="+mn-lt"/>
              </a:rPr>
              <a:t> w 1824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r. </a:t>
            </a:r>
            <a:r>
              <a:rPr lang="en-US" dirty="0" err="1">
                <a:ea typeface="+mn-lt"/>
                <a:cs typeface="+mn-lt"/>
              </a:rPr>
              <a:t>został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wybrany</a:t>
            </a:r>
            <a:r>
              <a:rPr lang="en-US" dirty="0">
                <a:ea typeface="+mn-lt"/>
                <a:cs typeface="+mn-lt"/>
              </a:rPr>
              <a:t> </a:t>
            </a:r>
            <a:br>
              <a:rPr lang="en-US" dirty="0"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ministrem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stanu</a:t>
            </a:r>
            <a:r>
              <a:rPr lang="en-US" dirty="0">
                <a:ea typeface="+mn-lt"/>
                <a:cs typeface="+mn-lt"/>
              </a:rPr>
              <a:t>. </a:t>
            </a:r>
            <a:r>
              <a:rPr lang="en-US" dirty="0" err="1">
                <a:ea typeface="+mn-lt"/>
                <a:cs typeface="+mn-lt"/>
              </a:rPr>
              <a:t>Doglądał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nadzorował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produkcje</a:t>
            </a:r>
            <a:r>
              <a:rPr lang="en-US" dirty="0">
                <a:ea typeface="+mn-lt"/>
                <a:cs typeface="+mn-lt"/>
              </a:rPr>
              <a:t> </a:t>
            </a:r>
            <a:br>
              <a:rPr lang="en-US" dirty="0"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kopalń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hut, </a:t>
            </a:r>
            <a:r>
              <a:rPr lang="en-US" dirty="0" err="1">
                <a:ea typeface="+mn-lt"/>
                <a:cs typeface="+mn-lt"/>
              </a:rPr>
              <a:t>regulację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rzek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 err="1">
                <a:ea typeface="+mn-lt"/>
                <a:cs typeface="+mn-lt"/>
              </a:rPr>
              <a:t>budowy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dróg</a:t>
            </a:r>
            <a:r>
              <a:rPr lang="en-US" dirty="0">
                <a:ea typeface="+mn-lt"/>
                <a:cs typeface="+mn-lt"/>
              </a:rPr>
              <a:t>, </a:t>
            </a:r>
            <a:br>
              <a:rPr lang="en-US" dirty="0"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zorganizował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Korpus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Górniczy</a:t>
            </a:r>
            <a:r>
              <a:rPr lang="en-US" dirty="0">
                <a:ea typeface="+mn-lt"/>
                <a:cs typeface="+mn-lt"/>
              </a:rPr>
              <a:t>. </a:t>
            </a:r>
            <a:br>
              <a:rPr lang="en-US" dirty="0"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Dzięki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dziełu</a:t>
            </a:r>
            <a:r>
              <a:rPr lang="en-US" dirty="0">
                <a:ea typeface="+mn-lt"/>
                <a:cs typeface="+mn-lt"/>
              </a:rPr>
              <a:t> „O </a:t>
            </a:r>
            <a:r>
              <a:rPr lang="en-US" dirty="0" err="1">
                <a:ea typeface="+mn-lt"/>
                <a:cs typeface="+mn-lt"/>
              </a:rPr>
              <a:t>ziemiorodztwie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Karpat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innych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gór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równin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Polski</a:t>
            </a:r>
            <a:r>
              <a:rPr lang="en-US" dirty="0">
                <a:ea typeface="+mn-lt"/>
                <a:cs typeface="+mn-lt"/>
              </a:rPr>
              <a:t>” </a:t>
            </a:r>
            <a:r>
              <a:rPr lang="en-US" dirty="0" err="1">
                <a:ea typeface="+mn-lt"/>
                <a:cs typeface="+mn-lt"/>
              </a:rPr>
              <a:t>nazwany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został</a:t>
            </a:r>
            <a:r>
              <a:rPr lang="en-US" dirty="0">
                <a:ea typeface="+mn-lt"/>
                <a:cs typeface="+mn-lt"/>
              </a:rPr>
              <a:t> 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„</a:t>
            </a:r>
            <a:r>
              <a:rPr lang="en-US" dirty="0" err="1">
                <a:ea typeface="+mn-lt"/>
                <a:cs typeface="+mn-lt"/>
              </a:rPr>
              <a:t>ojcem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polskiej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geologii</a:t>
            </a:r>
            <a:r>
              <a:rPr lang="en-US" dirty="0">
                <a:ea typeface="+mn-lt"/>
                <a:cs typeface="+mn-lt"/>
              </a:rPr>
              <a:t>”.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85191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2DFAF4D2-5E47-4D2E-B343-B0F5CBCB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ŚMIERĆ </a:t>
            </a:r>
            <a:br>
              <a:rPr lang="en-US" dirty="0"/>
            </a:br>
            <a:r>
              <a:rPr lang="en-US" dirty="0"/>
              <a:t>STANISŁAWA STASZICA</a:t>
            </a:r>
            <a:endParaRPr lang="pl-PL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E1096D-91FF-4F09-BD5A-DAC9FDE55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0" y="2015732"/>
            <a:ext cx="55503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 1816 r. </a:t>
            </a:r>
            <a:r>
              <a:rPr lang="en-US" sz="2400" dirty="0" err="1"/>
              <a:t>Stanisław</a:t>
            </a:r>
            <a:r>
              <a:rPr lang="en-US" sz="2400" dirty="0"/>
              <a:t> </a:t>
            </a:r>
            <a:r>
              <a:rPr lang="en-US" sz="2400" dirty="0" err="1"/>
              <a:t>Staszic</a:t>
            </a:r>
            <a:r>
              <a:rPr lang="en-US" sz="2400" dirty="0"/>
              <a:t> </a:t>
            </a:r>
            <a:r>
              <a:rPr lang="en-US" sz="2400" dirty="0" err="1"/>
              <a:t>został</a:t>
            </a:r>
            <a:r>
              <a:rPr lang="en-US" sz="2400" dirty="0"/>
              <a:t> </a:t>
            </a:r>
            <a:r>
              <a:rPr lang="en-US" sz="2400" dirty="0" err="1"/>
              <a:t>odznaczony</a:t>
            </a:r>
            <a:r>
              <a:rPr lang="en-US" sz="2400" dirty="0"/>
              <a:t> </a:t>
            </a:r>
            <a:r>
              <a:rPr lang="en-US" sz="2400" b="1" dirty="0" err="1"/>
              <a:t>Orderem</a:t>
            </a:r>
            <a:r>
              <a:rPr lang="en-US" sz="2400" b="1" dirty="0"/>
              <a:t> </a:t>
            </a:r>
            <a:r>
              <a:rPr lang="en-US" sz="2400" b="1" dirty="0" err="1"/>
              <a:t>Orła</a:t>
            </a:r>
            <a:r>
              <a:rPr lang="en-US" sz="2400" b="1" dirty="0"/>
              <a:t> </a:t>
            </a:r>
            <a:r>
              <a:rPr lang="en-US" sz="2400" b="1" dirty="0" err="1"/>
              <a:t>Białego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Zmarł</a:t>
            </a:r>
            <a:r>
              <a:rPr lang="en-US" sz="2400" dirty="0"/>
              <a:t> 20</a:t>
            </a:r>
            <a:r>
              <a:rPr lang="pl-PL" sz="2400" dirty="0"/>
              <a:t>.</a:t>
            </a:r>
            <a:r>
              <a:rPr lang="en-US" sz="2400" dirty="0"/>
              <a:t> I</a:t>
            </a:r>
            <a:r>
              <a:rPr lang="pl-PL" sz="2400" dirty="0"/>
              <a:t>.</a:t>
            </a:r>
            <a:r>
              <a:rPr lang="en-US" sz="2400" dirty="0"/>
              <a:t> 1826 r. w Warszawie. </a:t>
            </a:r>
            <a:br>
              <a:rPr lang="en-US" sz="2400" dirty="0"/>
            </a:br>
            <a:r>
              <a:rPr lang="en-US" sz="2400" dirty="0" err="1"/>
              <a:t>Stanisław</a:t>
            </a:r>
            <a:r>
              <a:rPr lang="en-US" sz="2400" dirty="0"/>
              <a:t> </a:t>
            </a:r>
            <a:r>
              <a:rPr lang="en-US" sz="2400" dirty="0" err="1"/>
              <a:t>Staszic</a:t>
            </a:r>
            <a:r>
              <a:rPr lang="en-US" sz="2400" dirty="0"/>
              <a:t> </a:t>
            </a:r>
            <a:r>
              <a:rPr lang="en-US" sz="2400" dirty="0" err="1"/>
              <a:t>pochowany</a:t>
            </a:r>
            <a:r>
              <a:rPr lang="en-US" sz="2400" dirty="0"/>
              <a:t> </a:t>
            </a:r>
            <a:r>
              <a:rPr lang="en-US" sz="2400" dirty="0" err="1"/>
              <a:t>został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za </a:t>
            </a:r>
            <a:r>
              <a:rPr lang="en-US" sz="2400" dirty="0" err="1"/>
              <a:t>prezbiterium</a:t>
            </a:r>
            <a:r>
              <a:rPr lang="en-US" sz="2400" dirty="0"/>
              <a:t> </a:t>
            </a:r>
            <a:r>
              <a:rPr lang="en-US" sz="2400" dirty="0" err="1"/>
              <a:t>kościoła</a:t>
            </a:r>
            <a:r>
              <a:rPr lang="en-US" sz="2400" dirty="0"/>
              <a:t> </a:t>
            </a:r>
            <a:r>
              <a:rPr lang="en-US" sz="2400" dirty="0" err="1"/>
              <a:t>kamedułów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Bielanach</a:t>
            </a:r>
            <a:r>
              <a:rPr lang="en-US" sz="2400" dirty="0"/>
              <a:t> w Warszawie. </a:t>
            </a:r>
            <a:endParaRPr lang="pl-PL" sz="2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Obraz 11" descr="Obraz zawierający zewnętrzne, budynek, przód, zegar&#10;&#10;Opis wygenerowany przy bardzo wysokim poziomie pewności">
            <a:extLst>
              <a:ext uri="{FF2B5EF4-FFF2-40B4-BE49-F238E27FC236}">
                <a16:creationId xmlns:a16="http://schemas.microsoft.com/office/drawing/2014/main" id="{7B86594D-77CF-422E-9E0E-CC66FF63E2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3463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39585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DDB00200-4CAD-4D42-964E-2D256F38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307" y="1250218"/>
            <a:ext cx="5722883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SZACUNEK, PODZIW, DUMA</a:t>
            </a:r>
          </a:p>
        </p:txBody>
      </p:sp>
      <p:pic>
        <p:nvPicPr>
          <p:cNvPr id="5" name="Obraz 5" descr="Obraz zawierający zewnętrzne, trawa, budynek, ławka&#10;&#10;Opis wygenerowany przy bardzo wysokim poziomie pewności">
            <a:extLst>
              <a:ext uri="{FF2B5EF4-FFF2-40B4-BE49-F238E27FC236}">
                <a16:creationId xmlns:a16="http://schemas.microsoft.com/office/drawing/2014/main" id="{EF97ED6E-0FC4-40D8-91DE-556A36FADC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3463" b="-4"/>
          <a:stretch/>
        </p:blipFill>
        <p:spPr>
          <a:xfrm>
            <a:off x="1285438" y="1116345"/>
            <a:ext cx="2799103" cy="386617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2B4C8B-96C1-4995-B24B-46A877C3C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8043" y="2015732"/>
            <a:ext cx="55503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Jestem</a:t>
            </a:r>
            <a:r>
              <a:rPr lang="en-US" dirty="0"/>
              <a:t> </a:t>
            </a:r>
            <a:r>
              <a:rPr lang="en-US" dirty="0" err="1"/>
              <a:t>dumn</a:t>
            </a:r>
            <a:r>
              <a:rPr lang="pl-PL" dirty="0"/>
              <a:t>a</a:t>
            </a:r>
            <a:r>
              <a:rPr lang="en-US" dirty="0"/>
              <a:t> z </a:t>
            </a:r>
            <a:r>
              <a:rPr lang="en-US" dirty="0" err="1"/>
              <a:t>patrona</a:t>
            </a:r>
            <a:r>
              <a:rPr lang="en-US" dirty="0"/>
              <a:t> </a:t>
            </a:r>
            <a:r>
              <a:rPr lang="en-US" dirty="0" err="1"/>
              <a:t>naszej</a:t>
            </a:r>
            <a:r>
              <a:rPr lang="en-US" dirty="0"/>
              <a:t> </a:t>
            </a:r>
            <a:r>
              <a:rPr lang="en-US" dirty="0" err="1"/>
              <a:t>szkoły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en-US" dirty="0" err="1"/>
              <a:t>którym</a:t>
            </a:r>
            <a:r>
              <a:rPr lang="en-US" dirty="0"/>
              <a:t> </a:t>
            </a:r>
            <a:r>
              <a:rPr lang="pl-PL" dirty="0"/>
              <a:t>                 </a:t>
            </a:r>
            <a:r>
              <a:rPr lang="en-US" dirty="0"/>
              <a:t>jest </a:t>
            </a:r>
            <a:r>
              <a:rPr lang="en-US" dirty="0" err="1"/>
              <a:t>Stanisław</a:t>
            </a:r>
            <a:r>
              <a:rPr lang="en-US" dirty="0"/>
              <a:t> </a:t>
            </a:r>
            <a:r>
              <a:rPr lang="en-US" dirty="0" err="1"/>
              <a:t>Staszic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ponieważ</a:t>
            </a:r>
            <a:r>
              <a:rPr lang="en-US" dirty="0"/>
              <a:t> </a:t>
            </a:r>
            <a:r>
              <a:rPr lang="en-US" dirty="0" err="1"/>
              <a:t>był</a:t>
            </a:r>
            <a:r>
              <a:rPr lang="en-US" dirty="0"/>
              <a:t> </a:t>
            </a:r>
            <a:r>
              <a:rPr lang="en-US" dirty="0" err="1"/>
              <a:t>człowiekiem</a:t>
            </a:r>
            <a:r>
              <a:rPr lang="en-US" dirty="0"/>
              <a:t> o </a:t>
            </a:r>
            <a:r>
              <a:rPr lang="en-US" dirty="0" err="1"/>
              <a:t>wszechstronnej</a:t>
            </a:r>
            <a:r>
              <a:rPr lang="en-US" dirty="0"/>
              <a:t> </a:t>
            </a:r>
            <a:r>
              <a:rPr lang="en-US" dirty="0" err="1"/>
              <a:t>wiedzy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umiejętnościach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Osiągnął</a:t>
            </a:r>
            <a:r>
              <a:rPr lang="en-US" dirty="0"/>
              <a:t> </a:t>
            </a:r>
            <a:r>
              <a:rPr lang="en-US" dirty="0" err="1"/>
              <a:t>bardzo</a:t>
            </a:r>
            <a:r>
              <a:rPr lang="en-US" dirty="0"/>
              <a:t> </a:t>
            </a:r>
            <a:r>
              <a:rPr lang="en-US" dirty="0" err="1"/>
              <a:t>dużo</a:t>
            </a:r>
            <a:r>
              <a:rPr lang="en-US" dirty="0"/>
              <a:t> w </a:t>
            </a:r>
            <a:r>
              <a:rPr lang="en-US" dirty="0" err="1"/>
              <a:t>swoim</a:t>
            </a:r>
            <a:r>
              <a:rPr lang="en-US" dirty="0"/>
              <a:t> </a:t>
            </a:r>
            <a:r>
              <a:rPr lang="en-US" dirty="0" err="1"/>
              <a:t>życiu</a:t>
            </a:r>
            <a:r>
              <a:rPr lang="en-US" dirty="0"/>
              <a:t>, a </a:t>
            </a:r>
            <a:r>
              <a:rPr lang="en-US" dirty="0" err="1"/>
              <a:t>był</a:t>
            </a:r>
            <a:r>
              <a:rPr lang="en-US" dirty="0"/>
              <a:t> </a:t>
            </a:r>
            <a:r>
              <a:rPr lang="en-US" dirty="0" err="1"/>
              <a:t>tylko</a:t>
            </a:r>
            <a:r>
              <a:rPr lang="en-US" dirty="0"/>
              <a:t> </a:t>
            </a:r>
            <a:r>
              <a:rPr lang="en-US" dirty="0" err="1"/>
              <a:t>człowiekiem</a:t>
            </a:r>
            <a:r>
              <a:rPr lang="pl-PL" dirty="0"/>
              <a:t> </a:t>
            </a:r>
            <a:r>
              <a:rPr lang="en-US" dirty="0"/>
              <a:t>- </a:t>
            </a:r>
            <a:r>
              <a:rPr lang="en-US" b="1" dirty="0"/>
              <a:t>WIELKIM</a:t>
            </a:r>
            <a:r>
              <a:rPr lang="en-US" dirty="0"/>
              <a:t> </a:t>
            </a:r>
            <a:r>
              <a:rPr lang="en-US" dirty="0" err="1"/>
              <a:t>człowiekiem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Jest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pl-PL" dirty="0"/>
              <a:t>mnie</a:t>
            </a:r>
            <a:r>
              <a:rPr lang="en-US" dirty="0"/>
              <a:t> </a:t>
            </a:r>
            <a:r>
              <a:rPr lang="en-US" dirty="0" err="1"/>
              <a:t>wzorem</a:t>
            </a:r>
            <a:r>
              <a:rPr lang="en-US" dirty="0"/>
              <a:t>, z </a:t>
            </a:r>
            <a:r>
              <a:rPr lang="en-US" dirty="0" err="1"/>
              <a:t>którego</a:t>
            </a:r>
            <a:r>
              <a:rPr lang="en-US" dirty="0"/>
              <a:t> </a:t>
            </a:r>
            <a:r>
              <a:rPr lang="en-US" dirty="0" err="1"/>
              <a:t>należy</a:t>
            </a:r>
            <a:r>
              <a:rPr lang="pl-PL" dirty="0"/>
              <a:t>                           </a:t>
            </a:r>
            <a:r>
              <a:rPr lang="en-US" dirty="0"/>
              <a:t> </a:t>
            </a:r>
            <a:r>
              <a:rPr lang="en-US" dirty="0" err="1"/>
              <a:t>brać</a:t>
            </a:r>
            <a:r>
              <a:rPr lang="en-US" dirty="0"/>
              <a:t> </a:t>
            </a:r>
            <a:r>
              <a:rPr lang="en-US" dirty="0" err="1"/>
              <a:t>przykład</a:t>
            </a:r>
            <a:r>
              <a:rPr lang="en-US" dirty="0"/>
              <a:t>. </a:t>
            </a:r>
            <a:endParaRPr lang="pl-PL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36447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7</TotalTime>
  <Words>534</Words>
  <Application>Microsoft Office PowerPoint</Application>
  <PresentationFormat>Panoramiczny</PresentationFormat>
  <Paragraphs>23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Gallery</vt:lpstr>
      <vt:lpstr>„staszic znany  i nieznany”</vt:lpstr>
      <vt:lpstr>Stanisław staszic -  wielki człowiek</vt:lpstr>
      <vt:lpstr>EdUKACJA STANISŁAWA STASZICA</vt:lpstr>
      <vt:lpstr>EDUKACJA</vt:lpstr>
      <vt:lpstr>SPRAWY PUBLICZNE</vt:lpstr>
      <vt:lpstr>KSIĄŻKI  STANISŁAWA STASZICA</vt:lpstr>
      <vt:lpstr>OJCIEC POLSKIEJ GEOLOGII</vt:lpstr>
      <vt:lpstr>ŚMIERĆ  STANISŁAWA STASZICA</vt:lpstr>
      <vt:lpstr>SZACUNEK, PODZIW, DUMA</vt:lpstr>
      <vt:lpstr>WYKORZYSTYWANE MATERIAŁY ŹRÓDŁOWE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Krysia16</dc:creator>
  <cp:lastModifiedBy>gorska.marzena@hotmail.com</cp:lastModifiedBy>
  <cp:revision>399</cp:revision>
  <dcterms:created xsi:type="dcterms:W3CDTF">2020-04-19T16:39:45Z</dcterms:created>
  <dcterms:modified xsi:type="dcterms:W3CDTF">2020-04-25T08:52:57Z</dcterms:modified>
</cp:coreProperties>
</file>