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Libre Franklin" pitchFamily="2" charset="-18"/>
      <p:regular r:id="rId11"/>
      <p:bold r:id="rId12"/>
      <p:italic r:id="rId13"/>
      <p:boldItalic r:id="rId14"/>
    </p:embeddedFont>
    <p:embeddedFont>
      <p:font typeface="Nunito Sans" pitchFamily="2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rZe8GiQvm8GdIRgyPDSAlz0QN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8" name="Google Shape;18;p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6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6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9" name="Google Shape;29;p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Libre Franklin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2" name="Google Shape;42;p9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6" name="Google Shape;76;p14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" name="Google Shape;11;p5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</a:pPr>
            <a:r>
              <a:rPr lang="pl-PL" sz="6000" dirty="0"/>
              <a:t>JAK CHRONIĆ SWOJE BEZPIECZEŃSTWO W SIECI?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lang="pl-PL" dirty="0"/>
              <a:t>Autor: Patryk Markiewicz</a:t>
            </a:r>
            <a:endParaRPr dirty="0"/>
          </a:p>
        </p:txBody>
      </p:sp>
      <p:pic>
        <p:nvPicPr>
          <p:cNvPr id="2" name="bjorn_lynne_-_cracking_the_code_proud_music_preview">
            <a:hlinkClick r:id="" action="ppaction://media"/>
            <a:extLst>
              <a:ext uri="{FF2B5EF4-FFF2-40B4-BE49-F238E27FC236}">
                <a16:creationId xmlns:a16="http://schemas.microsoft.com/office/drawing/2014/main" id="{9AA84238-A04A-1B53-A64A-A6EA08273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0741" y="3429000"/>
            <a:ext cx="1873188" cy="609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60E0360-24EA-9E29-4EB7-CBA3ED7062F8}"/>
              </a:ext>
            </a:extLst>
          </p:cNvPr>
          <p:cNvSpPr txBox="1"/>
          <p:nvPr/>
        </p:nvSpPr>
        <p:spPr>
          <a:xfrm>
            <a:off x="4624826" y="4612818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Prezentacja posiada muzykę w tle </a:t>
            </a:r>
          </a:p>
          <a:p>
            <a:pPr algn="ctr"/>
            <a:r>
              <a:rPr lang="pl-PL" sz="800" dirty="0"/>
              <a:t>Link: https://www.proudmusiclibrary.com/en/tag/hacking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pl-PL" dirty="0"/>
              <a:t>Hasła</a:t>
            </a:r>
            <a:endParaRPr dirty="0"/>
          </a:p>
        </p:txBody>
      </p:sp>
      <p:pic>
        <p:nvPicPr>
          <p:cNvPr id="100" name="Google Shape;100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523" r="12523"/>
          <a:stretch/>
        </p:blipFill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486833" y="1484367"/>
            <a:ext cx="4449234" cy="34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None/>
            </a:pPr>
            <a:r>
              <a:rPr lang="pl-PL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Hasła są podstawowym zabezpieczeniem konta, jednak warto pamiętać, aby hasło było trudne do złamania przez osoby postronne. Podczas tworzenia hasła najlepiej przestrzegać następujących zasad: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11111"/>
              </a:buClr>
              <a:buSzPct val="100000"/>
            </a:pPr>
            <a:r>
              <a:rPr lang="pl-PL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Hasło powinno zawierać minimum 8 znaków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11111"/>
              </a:buClr>
              <a:buSzPct val="100000"/>
            </a:pPr>
            <a:r>
              <a:rPr lang="pl-PL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Nie stosujmy w hasłach naszych danych np. daty urodzenia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11111"/>
              </a:buClr>
              <a:buSzPct val="100000"/>
            </a:pPr>
            <a:r>
              <a:rPr lang="pl-PL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Hasło powinno zawierać duże i małe litery, cyfry oraz znaki specjalne. 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11111"/>
              </a:buClr>
              <a:buSzPct val="100000"/>
            </a:pPr>
            <a:r>
              <a:rPr lang="pl-PL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Hasło powinno być oryginalne i niepowtarzalne dla każdego konta</a:t>
            </a:r>
            <a:endParaRPr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52CB1B9-B090-2296-7D1F-6F0CD902A083}"/>
              </a:ext>
            </a:extLst>
          </p:cNvPr>
          <p:cNvSpPr txBox="1"/>
          <p:nvPr/>
        </p:nvSpPr>
        <p:spPr>
          <a:xfrm>
            <a:off x="0" y="6642555"/>
            <a:ext cx="2733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https://giphy.com/gifs/wtf-privacy-password-11w04L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pl-PL" dirty="0"/>
              <a:t>Dane poufne</a:t>
            </a:r>
            <a:endParaRPr dirty="0"/>
          </a:p>
        </p:txBody>
      </p:sp>
      <p:pic>
        <p:nvPicPr>
          <p:cNvPr id="107" name="Google Shape;107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47" r="1446"/>
          <a:stretch/>
        </p:blipFill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723900" y="22971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pl-PL" dirty="0"/>
              <a:t>Jeśli korzystasz z portali społecznościowych, pamiętaj aby nie zamieszczać szczegółowych informacji takich jak: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pl-PL" dirty="0"/>
              <a:t>Pełne imię i nazwisko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pl-PL" dirty="0"/>
              <a:t>Adres zamieszkania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pl-PL" dirty="0"/>
              <a:t>Numer telefonu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pl-PL" dirty="0"/>
              <a:t>Numer dowodu osobistego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pl-PL" dirty="0"/>
              <a:t>Numer karty bankowej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F434289-94A7-C5DD-DEB7-5A00C646D00A}"/>
              </a:ext>
            </a:extLst>
          </p:cNvPr>
          <p:cNvSpPr txBox="1"/>
          <p:nvPr/>
        </p:nvSpPr>
        <p:spPr>
          <a:xfrm>
            <a:off x="0" y="6642555"/>
            <a:ext cx="3722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https://giphy.com/gifs/trazoz-mobile-phone-azul-XyJPNKBskIDWR3Md8K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pl-PL" dirty="0"/>
              <a:t>Uważaj na oszustwa</a:t>
            </a:r>
            <a:endParaRPr dirty="0"/>
          </a:p>
        </p:txBody>
      </p:sp>
      <p:pic>
        <p:nvPicPr>
          <p:cNvPr id="114" name="Google Shape;114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pl-PL" dirty="0"/>
              <a:t>Jeśli dokonujesz zakupów w Internecie, bądź czujny aby nie trafić na oszustów. W 2021 roku liczba oszustów w Internecie wynosiła ponad 80% wszystkich sprzedawców. Dlatego pamiętaj aby:</a:t>
            </a:r>
            <a:endParaRPr dirty="0"/>
          </a:p>
          <a:p>
            <a:pPr marL="14986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l-PL" dirty="0"/>
              <a:t>-Wybieraj wyłącznie zaufane sklepy internetowe</a:t>
            </a:r>
            <a:endParaRPr dirty="0"/>
          </a:p>
          <a:p>
            <a:pPr marL="14986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l-PL" dirty="0"/>
              <a:t>-Nie kupuj online, korzystając z niezabezpieczonej sieci internetowej</a:t>
            </a:r>
            <a:endParaRPr dirty="0"/>
          </a:p>
          <a:p>
            <a:pPr marL="14986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l-PL" dirty="0"/>
              <a:t>-Nie podawaj danych dostępowych do karty</a:t>
            </a:r>
            <a:endParaRPr dirty="0"/>
          </a:p>
          <a:p>
            <a:pPr marL="14986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l-PL" dirty="0"/>
              <a:t>Jeśli jest to możliwe, płać za pomocą </a:t>
            </a:r>
            <a:r>
              <a:rPr lang="pl-PL" dirty="0" err="1"/>
              <a:t>BLIKa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184150" algn="l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7ED336-E707-5DCC-20FD-35ED1ADCE08E}"/>
              </a:ext>
            </a:extLst>
          </p:cNvPr>
          <p:cNvSpPr txBox="1"/>
          <p:nvPr/>
        </p:nvSpPr>
        <p:spPr>
          <a:xfrm>
            <a:off x="115410" y="6550223"/>
            <a:ext cx="175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23B55FB-3900-0E25-E6AB-B55E791BE4B7}"/>
              </a:ext>
            </a:extLst>
          </p:cNvPr>
          <p:cNvSpPr txBox="1"/>
          <p:nvPr/>
        </p:nvSpPr>
        <p:spPr>
          <a:xfrm>
            <a:off x="0" y="6642555"/>
            <a:ext cx="4110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https://giphy.com/gifs/pudgypenguins-hack-scam-phishing-1DK3eju92Zs3eFFkRF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AAB1E7-F305-2155-092F-FCF2CEE2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685800"/>
            <a:ext cx="5086905" cy="2170168"/>
          </a:xfrm>
        </p:spPr>
        <p:txBody>
          <a:bodyPr/>
          <a:lstStyle/>
          <a:p>
            <a:pPr algn="ctr"/>
            <a:r>
              <a:rPr lang="pl-PL" dirty="0"/>
              <a:t>Złośliwe oprogramowania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556B546-99BA-B40D-B78D-B25EA5DEC56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447" r="1447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EEAA78-39C2-283B-9315-E3EAF566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12588"/>
            <a:ext cx="5175682" cy="3011432"/>
          </a:xfrm>
        </p:spPr>
        <p:txBody>
          <a:bodyPr>
            <a:normAutofit fontScale="85000" lnSpcReduction="20000"/>
          </a:bodyPr>
          <a:lstStyle/>
          <a:p>
            <a:r>
              <a:rPr lang="pl-PL" b="0" i="0" dirty="0">
                <a:solidFill>
                  <a:srgbClr val="1C1C1C"/>
                </a:solidFill>
                <a:effectLst/>
                <a:latin typeface="Nunito Sans" panose="020F0502020204030204" pitchFamily="2" charset="-18"/>
              </a:rPr>
              <a:t>W dzisiejszych czasach każdy użytkownik Internetu jest narażony na zainfekowanie sprzętu wirusem komputerowym. Co to znaczy? Otóż złośliwe oprogramowanie może zostać wprowadzone do komputera w celu: kradzieży danych osobowych, zablokowania plików w przestrzeni dyskowej lub próby wyłudzenia okupu w zamian za odblokowanie komputera.</a:t>
            </a:r>
          </a:p>
          <a:p>
            <a:r>
              <a:rPr lang="pl-PL" dirty="0">
                <a:solidFill>
                  <a:srgbClr val="1C1C1C"/>
                </a:solidFill>
                <a:latin typeface="Nunito Sans" panose="020F0502020204030204" pitchFamily="2" charset="-18"/>
              </a:rPr>
              <a:t>Aby uniknąć wirusów na twoim komputerze należy:</a:t>
            </a:r>
          </a:p>
          <a:p>
            <a:pPr marL="228600" indent="0"/>
            <a:r>
              <a:rPr lang="pl-PL" dirty="0">
                <a:solidFill>
                  <a:srgbClr val="1C1C1C"/>
                </a:solidFill>
                <a:latin typeface="Nunito Sans" panose="020F0502020204030204" pitchFamily="2" charset="-18"/>
              </a:rPr>
              <a:t>-Posiadać sprawdzone oprogramowanie antywirusowe</a:t>
            </a:r>
          </a:p>
          <a:p>
            <a:pPr marL="228600" indent="0"/>
            <a:r>
              <a:rPr lang="pl-PL" dirty="0">
                <a:solidFill>
                  <a:srgbClr val="1C1C1C"/>
                </a:solidFill>
                <a:latin typeface="Nunito Sans" panose="020F0502020204030204" pitchFamily="2" charset="-18"/>
              </a:rPr>
              <a:t>-Nie pobierać </a:t>
            </a:r>
            <a:r>
              <a:rPr lang="pl-PL" u="sng" dirty="0">
                <a:solidFill>
                  <a:srgbClr val="1C1C1C"/>
                </a:solidFill>
                <a:latin typeface="Nunito Sans" panose="020F0502020204030204" pitchFamily="2" charset="-18"/>
              </a:rPr>
              <a:t>żadnych</a:t>
            </a:r>
            <a:r>
              <a:rPr lang="pl-PL" dirty="0">
                <a:solidFill>
                  <a:srgbClr val="1C1C1C"/>
                </a:solidFill>
                <a:latin typeface="Nunito Sans" panose="020F0502020204030204" pitchFamily="2" charset="-18"/>
              </a:rPr>
              <a:t> plików z podejrzanych stron</a:t>
            </a:r>
          </a:p>
          <a:p>
            <a:pPr marL="228600" indent="0"/>
            <a:r>
              <a:rPr lang="pl-PL" dirty="0">
                <a:solidFill>
                  <a:srgbClr val="1C1C1C"/>
                </a:solidFill>
                <a:latin typeface="Nunito Sans" panose="020F0502020204030204" pitchFamily="2" charset="-18"/>
              </a:rPr>
              <a:t>-Regularnie tworzyć kopie zapasowe ważnych plików na dysku (co pozwoli nam odzyskać pliki w razie ewentualnego wirusa)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82380DA-AC75-CF4F-93A5-86537ACBE16C}"/>
              </a:ext>
            </a:extLst>
          </p:cNvPr>
          <p:cNvSpPr txBox="1"/>
          <p:nvPr/>
        </p:nvSpPr>
        <p:spPr>
          <a:xfrm>
            <a:off x="0" y="6642556"/>
            <a:ext cx="3203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https://giphy.com/gifs/SuperRareBears-VNoqRIjPMR12xsD2rg</a:t>
            </a:r>
          </a:p>
        </p:txBody>
      </p:sp>
    </p:spTree>
    <p:extLst>
      <p:ext uri="{BB962C8B-B14F-4D97-AF65-F5344CB8AC3E}">
        <p14:creationId xmlns:p14="http://schemas.microsoft.com/office/powerpoint/2010/main" val="4481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15835-5CA6-6976-9974-91C941BC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55" y="698084"/>
            <a:ext cx="4478416" cy="21578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Nie ułatwiaj pracy „włamywaczom”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FC18015-72D4-F1E9-50AF-D720FA7DF2B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3585" r="13585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4DCE1E-856C-2C75-F777-18E836AE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834" y="2855968"/>
            <a:ext cx="3855720" cy="3011432"/>
          </a:xfrm>
        </p:spPr>
        <p:txBody>
          <a:bodyPr/>
          <a:lstStyle/>
          <a:p>
            <a:r>
              <a:rPr lang="pl-PL" dirty="0"/>
              <a:t>Pamiętaj, aby się wylogować po każdej aktywności na stronach internetowych, zwłaszcza na tych, na których jest dostęp do informacji poufnych (np. Banki)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6CB4443-363A-BC37-1FA9-A7D28F3A32DC}"/>
              </a:ext>
            </a:extLst>
          </p:cNvPr>
          <p:cNvSpPr txBox="1"/>
          <p:nvPr/>
        </p:nvSpPr>
        <p:spPr>
          <a:xfrm>
            <a:off x="0" y="6642556"/>
            <a:ext cx="35589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https://giphy.com/gifs/computer-mograph-hack-077i6AULCXc0FKTj9s</a:t>
            </a:r>
          </a:p>
        </p:txBody>
      </p:sp>
    </p:spTree>
    <p:extLst>
      <p:ext uri="{BB962C8B-B14F-4D97-AF65-F5344CB8AC3E}">
        <p14:creationId xmlns:p14="http://schemas.microsoft.com/office/powerpoint/2010/main" val="38307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99037-516B-F3CB-0136-AB524D9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Wi-Fi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F49DBE3-B148-4A9F-1B7C-32D88D431F5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447" r="1447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179081-B8AE-1A40-F404-A3EF035C2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Jeśli korzystasz z sieci Wi-Fi, upewnij się , czy nikt się do niej nie zalogował. Zabezpiecz swoją sieć solidnym hasłem (na podstawie informacji zawartych w slajdzie „HASŁA”) albo włącz kodowanie WPA, które jest pewniejsze.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A3761D8-624B-009F-5B35-58832BEA0FE2}"/>
              </a:ext>
            </a:extLst>
          </p:cNvPr>
          <p:cNvSpPr txBox="1"/>
          <p:nvPr/>
        </p:nvSpPr>
        <p:spPr>
          <a:xfrm>
            <a:off x="0" y="6642555"/>
            <a:ext cx="3480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Gif: https://giphy.com/gifs/wifi-loadingicon-nobleradon-MaXOUjkV73aO4</a:t>
            </a:r>
          </a:p>
        </p:txBody>
      </p:sp>
    </p:spTree>
    <p:extLst>
      <p:ext uri="{BB962C8B-B14F-4D97-AF65-F5344CB8AC3E}">
        <p14:creationId xmlns:p14="http://schemas.microsoft.com/office/powerpoint/2010/main" val="223518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F35A5-BAB8-766C-20C8-238B2E54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11C1F4-8094-4658-F55C-304BC93ED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Dzięki pozyskanym informacją w prezentacji, na pewno twoje dane będą teraz bezpieczne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50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zycinanie">
  <a:themeElements>
    <a:clrScheme name="Przycinanie">
      <a:dk1>
        <a:srgbClr val="000000"/>
      </a:dk1>
      <a:lt1>
        <a:srgbClr val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446</Words>
  <Application>Microsoft Office PowerPoint</Application>
  <PresentationFormat>Panoramiczny</PresentationFormat>
  <Paragraphs>41</Paragraphs>
  <Slides>8</Slides>
  <Notes>4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Libre Franklin</vt:lpstr>
      <vt:lpstr>Wingdings</vt:lpstr>
      <vt:lpstr>Noto Sans Symbols</vt:lpstr>
      <vt:lpstr>Nunito Sans</vt:lpstr>
      <vt:lpstr>Arial</vt:lpstr>
      <vt:lpstr>Przycinanie</vt:lpstr>
      <vt:lpstr>JAK CHRONIĆ SWOJE BEZPIECZEŃSTWO W SIECI?</vt:lpstr>
      <vt:lpstr>Hasła</vt:lpstr>
      <vt:lpstr>Dane poufne</vt:lpstr>
      <vt:lpstr>Uważaj na oszustwa</vt:lpstr>
      <vt:lpstr>Złośliwe oprogramowania</vt:lpstr>
      <vt:lpstr>Nie ułatwiaj pracy „włamywaczom”</vt:lpstr>
      <vt:lpstr>Wi-Fi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CHRONIĆ SWOJE BEZPIECZEŃSTWO W SIECI?</dc:title>
  <dc:creator>Uczeń</dc:creator>
  <cp:lastModifiedBy>Karolina Markiewicz</cp:lastModifiedBy>
  <cp:revision>9</cp:revision>
  <dcterms:created xsi:type="dcterms:W3CDTF">2024-02-09T11:36:12Z</dcterms:created>
  <dcterms:modified xsi:type="dcterms:W3CDTF">2024-02-15T19:36:09Z</dcterms:modified>
</cp:coreProperties>
</file>